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30279975" cy="42808525"/>
  <p:notesSz cx="6858000" cy="9144000"/>
  <p:defaultTextStyle>
    <a:defPPr>
      <a:defRPr lang="en-US"/>
    </a:defPPr>
    <a:lvl1pPr algn="l" defTabSz="3986213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1992313" indent="-1535113" algn="l" defTabSz="3986213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3986213" indent="-3071813" algn="l" defTabSz="3986213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5978525" indent="-4606925" algn="l" defTabSz="3986213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7972425" indent="-6143625" algn="l" defTabSz="3986213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8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8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8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80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0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8" d="100"/>
          <a:sy n="18" d="100"/>
        </p:scale>
        <p:origin x="3108" y="90"/>
      </p:cViewPr>
      <p:guideLst>
        <p:guide orient="horz" pos="13483"/>
        <p:guide pos="95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6854" y="1225562"/>
            <a:ext cx="20473885" cy="780054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6850" y="10079151"/>
            <a:ext cx="27106271" cy="272788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1993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86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79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9730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966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959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952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946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A0C85-134E-4638-B7E6-D2B8FF59C71F}" type="datetimeFigureOut">
              <a:rPr lang="en-AU"/>
              <a:pPr>
                <a:defRPr/>
              </a:pPr>
              <a:t>30/05/2018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D2104-4F9B-4B07-A94F-032C56A50A7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017065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53430-603B-4E6D-9638-3B79008E1535}" type="datetimeFigureOut">
              <a:rPr lang="en-AU"/>
              <a:pPr>
                <a:defRPr/>
              </a:pPr>
              <a:t>30/05/2018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48AC5-034B-4E64-A2A6-A5CE02F1288B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490813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52983" y="1714337"/>
            <a:ext cx="6812994" cy="365259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000" y="1714337"/>
            <a:ext cx="19934315" cy="365259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E090D-B719-469A-87D8-3C323C5D2D82}" type="datetimeFigureOut">
              <a:rPr lang="en-AU"/>
              <a:pPr>
                <a:defRPr/>
              </a:pPr>
              <a:t>30/05/2018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337C7-910E-4B39-8D63-F8045331450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17554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2" y="1882588"/>
            <a:ext cx="27316492" cy="381896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4001" y="9090213"/>
            <a:ext cx="12960000" cy="32326728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358775" indent="-358775">
              <a:defRPr sz="2800"/>
            </a:lvl2pPr>
            <a:lvl3pPr marL="901700" indent="-271463"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AU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5814301" y="9090213"/>
            <a:ext cx="12960000" cy="3238051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358775" indent="-358775">
              <a:defRPr sz="2800"/>
            </a:lvl2pPr>
            <a:lvl3pPr marL="901700" indent="-271463"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AU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560139" y="6024563"/>
            <a:ext cx="27270355" cy="2151249"/>
          </a:xfrm>
        </p:spPr>
        <p:txBody>
          <a:bodyPr>
            <a:noAutofit/>
          </a:bodyPr>
          <a:lstStyle>
            <a:lvl1pPr marL="0" indent="0">
              <a:buNone/>
              <a:defRPr sz="4800"/>
            </a:lvl1pPr>
            <a:lvl2pPr marL="1993272" indent="0">
              <a:buNone/>
              <a:defRPr sz="4400"/>
            </a:lvl2pPr>
            <a:lvl3pPr marL="3986544" indent="0">
              <a:buNone/>
              <a:defRPr sz="4000"/>
            </a:lvl3pPr>
            <a:lvl4pPr marL="5979815" indent="0">
              <a:buNone/>
              <a:defRPr sz="3200"/>
            </a:lvl4pPr>
            <a:lvl5pPr marL="7973087" indent="0">
              <a:buNone/>
              <a:defRPr sz="3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14432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0" y="27508451"/>
            <a:ext cx="25737981" cy="8502248"/>
          </a:xfrm>
        </p:spPr>
        <p:txBody>
          <a:bodyPr anchor="t"/>
          <a:lstStyle>
            <a:lvl1pPr algn="l">
              <a:defRPr sz="176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0" y="18144085"/>
            <a:ext cx="25737981" cy="9364364"/>
          </a:xfrm>
        </p:spPr>
        <p:txBody>
          <a:bodyPr anchor="b"/>
          <a:lstStyle>
            <a:lvl1pPr marL="0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1pPr>
            <a:lvl2pPr marL="1993272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2pPr>
            <a:lvl3pPr marL="3986544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979815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973087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966359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959631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952907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946178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3972A-1115-4FBA-9890-A8EE6464B728}" type="datetimeFigureOut">
              <a:rPr lang="en-AU"/>
              <a:pPr>
                <a:defRPr/>
              </a:pPr>
              <a:t>30/05/2018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A6221-58AF-4197-8792-EA3B48C4910D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14932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998" y="9988665"/>
            <a:ext cx="13373656" cy="28251649"/>
          </a:xfrm>
        </p:spPr>
        <p:txBody>
          <a:bodyPr/>
          <a:lstStyle>
            <a:lvl1pPr>
              <a:defRPr sz="12000"/>
            </a:lvl1pPr>
            <a:lvl2pPr>
              <a:defRPr sz="10400"/>
            </a:lvl2pPr>
            <a:lvl3pPr>
              <a:defRPr sz="88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92321" y="9988665"/>
            <a:ext cx="13373656" cy="28251649"/>
          </a:xfrm>
        </p:spPr>
        <p:txBody>
          <a:bodyPr/>
          <a:lstStyle>
            <a:lvl1pPr>
              <a:defRPr sz="12000"/>
            </a:lvl1pPr>
            <a:lvl2pPr>
              <a:defRPr sz="10400"/>
            </a:lvl2pPr>
            <a:lvl3pPr>
              <a:defRPr sz="88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69B8E-4566-4D95-801C-2B3B028980AE}" type="datetimeFigureOut">
              <a:rPr lang="en-AU"/>
              <a:pPr>
                <a:defRPr/>
              </a:pPr>
              <a:t>30/05/2018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6F4C7-DDD8-4A5C-8026-8776382C7FEB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72868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004" y="9582376"/>
            <a:ext cx="13378914" cy="3993478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93272" indent="0">
              <a:buNone/>
              <a:defRPr sz="8800" b="1"/>
            </a:lvl2pPr>
            <a:lvl3pPr marL="3986544" indent="0">
              <a:buNone/>
              <a:defRPr sz="8000" b="1"/>
            </a:lvl3pPr>
            <a:lvl4pPr marL="5979815" indent="0">
              <a:buNone/>
              <a:defRPr sz="6800" b="1"/>
            </a:lvl4pPr>
            <a:lvl5pPr marL="7973087" indent="0">
              <a:buNone/>
              <a:defRPr sz="6800" b="1"/>
            </a:lvl5pPr>
            <a:lvl6pPr marL="9966359" indent="0">
              <a:buNone/>
              <a:defRPr sz="6800" b="1"/>
            </a:lvl6pPr>
            <a:lvl7pPr marL="11959631" indent="0">
              <a:buNone/>
              <a:defRPr sz="6800" b="1"/>
            </a:lvl7pPr>
            <a:lvl8pPr marL="13952907" indent="0">
              <a:buNone/>
              <a:defRPr sz="6800" b="1"/>
            </a:lvl8pPr>
            <a:lvl9pPr marL="15946178" indent="0">
              <a:buNone/>
              <a:defRPr sz="6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004" y="13575852"/>
            <a:ext cx="13378914" cy="24664450"/>
          </a:xfrm>
        </p:spPr>
        <p:txBody>
          <a:bodyPr/>
          <a:lstStyle>
            <a:lvl1pPr>
              <a:defRPr sz="10400"/>
            </a:lvl1pPr>
            <a:lvl2pPr>
              <a:defRPr sz="8800"/>
            </a:lvl2pPr>
            <a:lvl3pPr>
              <a:defRPr sz="80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09" y="9582376"/>
            <a:ext cx="13384172" cy="3993478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93272" indent="0">
              <a:buNone/>
              <a:defRPr sz="8800" b="1"/>
            </a:lvl2pPr>
            <a:lvl3pPr marL="3986544" indent="0">
              <a:buNone/>
              <a:defRPr sz="8000" b="1"/>
            </a:lvl3pPr>
            <a:lvl4pPr marL="5979815" indent="0">
              <a:buNone/>
              <a:defRPr sz="6800" b="1"/>
            </a:lvl4pPr>
            <a:lvl5pPr marL="7973087" indent="0">
              <a:buNone/>
              <a:defRPr sz="6800" b="1"/>
            </a:lvl5pPr>
            <a:lvl6pPr marL="9966359" indent="0">
              <a:buNone/>
              <a:defRPr sz="6800" b="1"/>
            </a:lvl6pPr>
            <a:lvl7pPr marL="11959631" indent="0">
              <a:buNone/>
              <a:defRPr sz="6800" b="1"/>
            </a:lvl7pPr>
            <a:lvl8pPr marL="13952907" indent="0">
              <a:buNone/>
              <a:defRPr sz="6800" b="1"/>
            </a:lvl8pPr>
            <a:lvl9pPr marL="15946178" indent="0">
              <a:buNone/>
              <a:defRPr sz="6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09" y="13575852"/>
            <a:ext cx="13384172" cy="24664450"/>
          </a:xfrm>
        </p:spPr>
        <p:txBody>
          <a:bodyPr/>
          <a:lstStyle>
            <a:lvl1pPr>
              <a:defRPr sz="10400"/>
            </a:lvl1pPr>
            <a:lvl2pPr>
              <a:defRPr sz="8800"/>
            </a:lvl2pPr>
            <a:lvl3pPr>
              <a:defRPr sz="80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44527-5BB5-473C-A662-FD8B4EEFF475}" type="datetimeFigureOut">
              <a:rPr lang="en-AU"/>
              <a:pPr>
                <a:defRPr/>
              </a:pPr>
              <a:t>30/05/2018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61556-11B3-4FDD-B39D-E7EB346A25E6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83982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483-77B3-41A2-A782-EB0EA9B90AC3}" type="datetimeFigureOut">
              <a:rPr lang="en-AU"/>
              <a:pPr>
                <a:defRPr/>
              </a:pPr>
              <a:t>30/05/2018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8F77E-9BC5-473F-9C6D-B5218A65F628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55760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14451-8E17-4A7E-A58E-DE82043CBAD2}" type="datetimeFigureOut">
              <a:rPr lang="en-AU"/>
              <a:pPr>
                <a:defRPr/>
              </a:pPr>
              <a:t>30/05/2018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85423-4F32-4759-BF11-58693AA36F4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39284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2" y="1704410"/>
            <a:ext cx="9961905" cy="7253670"/>
          </a:xfrm>
        </p:spPr>
        <p:txBody>
          <a:bodyPr anchor="b"/>
          <a:lstStyle>
            <a:lvl1pPr algn="l">
              <a:defRPr sz="88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30" y="1704428"/>
            <a:ext cx="16927347" cy="36535892"/>
          </a:xfrm>
        </p:spPr>
        <p:txBody>
          <a:bodyPr/>
          <a:lstStyle>
            <a:lvl1pPr>
              <a:defRPr sz="14000"/>
            </a:lvl1pPr>
            <a:lvl2pPr>
              <a:defRPr sz="12000"/>
            </a:lvl2pPr>
            <a:lvl3pPr>
              <a:defRPr sz="104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2" y="8958088"/>
            <a:ext cx="9961905" cy="29282226"/>
          </a:xfrm>
        </p:spPr>
        <p:txBody>
          <a:bodyPr/>
          <a:lstStyle>
            <a:lvl1pPr marL="0" indent="0">
              <a:buNone/>
              <a:defRPr sz="6000"/>
            </a:lvl1pPr>
            <a:lvl2pPr marL="1993272" indent="0">
              <a:buNone/>
              <a:defRPr sz="5200"/>
            </a:lvl2pPr>
            <a:lvl3pPr marL="3986544" indent="0">
              <a:buNone/>
              <a:defRPr sz="4400"/>
            </a:lvl3pPr>
            <a:lvl4pPr marL="5979815" indent="0">
              <a:buNone/>
              <a:defRPr sz="4000"/>
            </a:lvl4pPr>
            <a:lvl5pPr marL="7973087" indent="0">
              <a:buNone/>
              <a:defRPr sz="4000"/>
            </a:lvl5pPr>
            <a:lvl6pPr marL="9966359" indent="0">
              <a:buNone/>
              <a:defRPr sz="4000"/>
            </a:lvl6pPr>
            <a:lvl7pPr marL="11959631" indent="0">
              <a:buNone/>
              <a:defRPr sz="4000"/>
            </a:lvl7pPr>
            <a:lvl8pPr marL="13952907" indent="0">
              <a:buNone/>
              <a:defRPr sz="4000"/>
            </a:lvl8pPr>
            <a:lvl9pPr marL="15946178" indent="0">
              <a:buNone/>
              <a:defRPr sz="4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96700-75F9-4141-93AD-B282BD08467E}" type="datetimeFigureOut">
              <a:rPr lang="en-AU"/>
              <a:pPr>
                <a:defRPr/>
              </a:pPr>
              <a:t>30/05/2018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D0CBF-7259-4919-A5A9-73183DD9B11A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51049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5" y="29965968"/>
            <a:ext cx="18167986" cy="3537654"/>
          </a:xfrm>
        </p:spPr>
        <p:txBody>
          <a:bodyPr anchor="b"/>
          <a:lstStyle>
            <a:lvl1pPr algn="l">
              <a:defRPr sz="88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5" y="3825021"/>
            <a:ext cx="18167986" cy="25685115"/>
          </a:xfrm>
        </p:spPr>
        <p:txBody>
          <a:bodyPr rtlCol="0">
            <a:normAutofit/>
          </a:bodyPr>
          <a:lstStyle>
            <a:lvl1pPr marL="0" indent="0">
              <a:buNone/>
              <a:defRPr sz="14000"/>
            </a:lvl1pPr>
            <a:lvl2pPr marL="1993272" indent="0">
              <a:buNone/>
              <a:defRPr sz="12000"/>
            </a:lvl2pPr>
            <a:lvl3pPr marL="3986544" indent="0">
              <a:buNone/>
              <a:defRPr sz="10400"/>
            </a:lvl3pPr>
            <a:lvl4pPr marL="5979815" indent="0">
              <a:buNone/>
              <a:defRPr sz="8800"/>
            </a:lvl4pPr>
            <a:lvl5pPr marL="7973087" indent="0">
              <a:buNone/>
              <a:defRPr sz="8800"/>
            </a:lvl5pPr>
            <a:lvl6pPr marL="9966359" indent="0">
              <a:buNone/>
              <a:defRPr sz="8800"/>
            </a:lvl6pPr>
            <a:lvl7pPr marL="11959631" indent="0">
              <a:buNone/>
              <a:defRPr sz="8800"/>
            </a:lvl7pPr>
            <a:lvl8pPr marL="13952907" indent="0">
              <a:buNone/>
              <a:defRPr sz="8800"/>
            </a:lvl8pPr>
            <a:lvl9pPr marL="15946178" indent="0">
              <a:buNone/>
              <a:defRPr sz="88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5" y="33503622"/>
            <a:ext cx="18167986" cy="5024051"/>
          </a:xfrm>
        </p:spPr>
        <p:txBody>
          <a:bodyPr/>
          <a:lstStyle>
            <a:lvl1pPr marL="0" indent="0">
              <a:buNone/>
              <a:defRPr sz="6000"/>
            </a:lvl1pPr>
            <a:lvl2pPr marL="1993272" indent="0">
              <a:buNone/>
              <a:defRPr sz="5200"/>
            </a:lvl2pPr>
            <a:lvl3pPr marL="3986544" indent="0">
              <a:buNone/>
              <a:defRPr sz="4400"/>
            </a:lvl3pPr>
            <a:lvl4pPr marL="5979815" indent="0">
              <a:buNone/>
              <a:defRPr sz="4000"/>
            </a:lvl4pPr>
            <a:lvl5pPr marL="7973087" indent="0">
              <a:buNone/>
              <a:defRPr sz="4000"/>
            </a:lvl5pPr>
            <a:lvl6pPr marL="9966359" indent="0">
              <a:buNone/>
              <a:defRPr sz="4000"/>
            </a:lvl6pPr>
            <a:lvl7pPr marL="11959631" indent="0">
              <a:buNone/>
              <a:defRPr sz="4000"/>
            </a:lvl7pPr>
            <a:lvl8pPr marL="13952907" indent="0">
              <a:buNone/>
              <a:defRPr sz="4000"/>
            </a:lvl8pPr>
            <a:lvl9pPr marL="15946178" indent="0">
              <a:buNone/>
              <a:defRPr sz="4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30646-7D43-48E7-A5D2-352EAD51385E}" type="datetimeFigureOut">
              <a:rPr lang="en-AU"/>
              <a:pPr>
                <a:defRPr/>
              </a:pPr>
              <a:t>30/05/2018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DF0FDE-3D64-4759-B149-7E8810E5F53A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63456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14475" y="1882775"/>
            <a:ext cx="27316113" cy="696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98654" tIns="199329" rIns="398654" bIns="1993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AU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4475" y="9988550"/>
            <a:ext cx="27251025" cy="2698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98654" tIns="199329" rIns="398654" bIns="199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AU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4475" y="37458650"/>
            <a:ext cx="5549900" cy="2279650"/>
          </a:xfrm>
          <a:prstGeom prst="rect">
            <a:avLst/>
          </a:prstGeom>
        </p:spPr>
        <p:txBody>
          <a:bodyPr vert="horz" lIns="398654" tIns="199329" rIns="398654" bIns="199329" rtlCol="0" anchor="ctr"/>
          <a:lstStyle>
            <a:lvl1pPr algn="l" defTabSz="3986544" fontAlgn="auto">
              <a:spcBef>
                <a:spcPts val="0"/>
              </a:spcBef>
              <a:spcAft>
                <a:spcPts val="0"/>
              </a:spcAft>
              <a:defRPr sz="5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911DEE5-F8B0-4A39-A630-FBD02C23B7E9}" type="datetimeFigureOut">
              <a:rPr lang="en-AU"/>
              <a:pPr>
                <a:defRPr/>
              </a:pPr>
              <a:t>30/05/2018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738" y="37458650"/>
            <a:ext cx="7532687" cy="2279650"/>
          </a:xfrm>
          <a:prstGeom prst="rect">
            <a:avLst/>
          </a:prstGeom>
        </p:spPr>
        <p:txBody>
          <a:bodyPr vert="horz" lIns="398654" tIns="199329" rIns="398654" bIns="199329" rtlCol="0" anchor="ctr"/>
          <a:lstStyle>
            <a:lvl1pPr algn="ctr" defTabSz="3986544" fontAlgn="auto">
              <a:spcBef>
                <a:spcPts val="0"/>
              </a:spcBef>
              <a:spcAft>
                <a:spcPts val="0"/>
              </a:spcAft>
              <a:defRPr sz="5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1125" y="37458650"/>
            <a:ext cx="5549900" cy="2279650"/>
          </a:xfrm>
          <a:prstGeom prst="rect">
            <a:avLst/>
          </a:prstGeom>
        </p:spPr>
        <p:txBody>
          <a:bodyPr vert="horz" wrap="square" lIns="398654" tIns="199329" rIns="398654" bIns="199329" numCol="1" anchor="ctr" anchorCtr="0" compatLnSpc="1">
            <a:prstTxWarp prst="textNoShape">
              <a:avLst/>
            </a:prstTxWarp>
          </a:bodyPr>
          <a:lstStyle>
            <a:lvl1pPr algn="r">
              <a:defRPr sz="5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fld id="{E8B2C09B-52AC-4E57-84A8-7DC38E8F1AEE}" type="slidenum">
              <a:rPr lang="en-AU" altLang="en-US"/>
              <a:pPr/>
              <a:t>‹#›</a:t>
            </a:fld>
            <a:endParaRPr lang="en-AU" altLang="en-US"/>
          </a:p>
        </p:txBody>
      </p:sp>
      <p:pic>
        <p:nvPicPr>
          <p:cNvPr id="1031" name="Picture 2" descr="H:\Shared\Gavin's Playground\000. PROJECTS\000. G13532 PA (U_McG) AH BRAND 2020\FINAL\0. VCS templates 2016\A4 Flyer 2016\Elements\AH FLYER-wedge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7863" y="32613600"/>
            <a:ext cx="8012112" cy="1026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4" descr="H:\Shared\Gavin's Playground\000. PROJECTS\000. G13532 PA (U_McG) AH BRAND 2020\drafts\0. VCS templates\new\posters (research)\AH_Caulfield_Brandmark_NoStrap_Horiz_Solid_RGB 300-01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5875" y="0"/>
            <a:ext cx="6134100" cy="280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 descr="H:\Shared\Gavin's Playground\000. PROJECTS\000. G13532 PA (U_McG) AH BRAND 2020\drafts\0. VCS templates\new\posters (research)\AH_Part-of-AlfredHealth_Strapline_Black-Red_RGB 300-01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41775063"/>
            <a:ext cx="3521075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defTabSz="3986213" rtl="0" eaLnBrk="0" fontAlgn="base" hangingPunct="0">
        <a:spcBef>
          <a:spcPct val="0"/>
        </a:spcBef>
        <a:spcAft>
          <a:spcPct val="0"/>
        </a:spcAft>
        <a:defRPr sz="16000" kern="1200">
          <a:solidFill>
            <a:srgbClr val="D20A1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defTabSz="3986213" rtl="0" eaLnBrk="0" fontAlgn="base" hangingPunct="0">
        <a:spcBef>
          <a:spcPct val="0"/>
        </a:spcBef>
        <a:spcAft>
          <a:spcPct val="0"/>
        </a:spcAft>
        <a:defRPr sz="16000">
          <a:solidFill>
            <a:srgbClr val="D20A14"/>
          </a:solidFill>
          <a:latin typeface="Arial" charset="0"/>
          <a:cs typeface="Arial" charset="0"/>
        </a:defRPr>
      </a:lvl2pPr>
      <a:lvl3pPr algn="ctr" defTabSz="3986213" rtl="0" eaLnBrk="0" fontAlgn="base" hangingPunct="0">
        <a:spcBef>
          <a:spcPct val="0"/>
        </a:spcBef>
        <a:spcAft>
          <a:spcPct val="0"/>
        </a:spcAft>
        <a:defRPr sz="16000">
          <a:solidFill>
            <a:srgbClr val="D20A14"/>
          </a:solidFill>
          <a:latin typeface="Arial" charset="0"/>
          <a:cs typeface="Arial" charset="0"/>
        </a:defRPr>
      </a:lvl3pPr>
      <a:lvl4pPr algn="ctr" defTabSz="3986213" rtl="0" eaLnBrk="0" fontAlgn="base" hangingPunct="0">
        <a:spcBef>
          <a:spcPct val="0"/>
        </a:spcBef>
        <a:spcAft>
          <a:spcPct val="0"/>
        </a:spcAft>
        <a:defRPr sz="16000">
          <a:solidFill>
            <a:srgbClr val="D20A14"/>
          </a:solidFill>
          <a:latin typeface="Arial" charset="0"/>
          <a:cs typeface="Arial" charset="0"/>
        </a:defRPr>
      </a:lvl4pPr>
      <a:lvl5pPr algn="ctr" defTabSz="3986213" rtl="0" eaLnBrk="0" fontAlgn="base" hangingPunct="0">
        <a:spcBef>
          <a:spcPct val="0"/>
        </a:spcBef>
        <a:spcAft>
          <a:spcPct val="0"/>
        </a:spcAft>
        <a:defRPr sz="16000">
          <a:solidFill>
            <a:srgbClr val="D20A14"/>
          </a:solidFill>
          <a:latin typeface="Arial" charset="0"/>
          <a:cs typeface="Arial" charset="0"/>
        </a:defRPr>
      </a:lvl5pPr>
      <a:lvl6pPr marL="457200" algn="ctr" defTabSz="3986213" rtl="0" fontAlgn="base">
        <a:spcBef>
          <a:spcPct val="0"/>
        </a:spcBef>
        <a:spcAft>
          <a:spcPct val="0"/>
        </a:spcAft>
        <a:defRPr sz="16000">
          <a:solidFill>
            <a:srgbClr val="D20A14"/>
          </a:solidFill>
          <a:latin typeface="Arial" charset="0"/>
          <a:cs typeface="Arial" charset="0"/>
        </a:defRPr>
      </a:lvl6pPr>
      <a:lvl7pPr marL="914400" algn="ctr" defTabSz="3986213" rtl="0" fontAlgn="base">
        <a:spcBef>
          <a:spcPct val="0"/>
        </a:spcBef>
        <a:spcAft>
          <a:spcPct val="0"/>
        </a:spcAft>
        <a:defRPr sz="16000">
          <a:solidFill>
            <a:srgbClr val="D20A14"/>
          </a:solidFill>
          <a:latin typeface="Arial" charset="0"/>
          <a:cs typeface="Arial" charset="0"/>
        </a:defRPr>
      </a:lvl7pPr>
      <a:lvl8pPr marL="1371600" algn="ctr" defTabSz="3986213" rtl="0" fontAlgn="base">
        <a:spcBef>
          <a:spcPct val="0"/>
        </a:spcBef>
        <a:spcAft>
          <a:spcPct val="0"/>
        </a:spcAft>
        <a:defRPr sz="16000">
          <a:solidFill>
            <a:srgbClr val="D20A14"/>
          </a:solidFill>
          <a:latin typeface="Arial" charset="0"/>
          <a:cs typeface="Arial" charset="0"/>
        </a:defRPr>
      </a:lvl8pPr>
      <a:lvl9pPr marL="1828800" algn="ctr" defTabSz="3986213" rtl="0" fontAlgn="base">
        <a:spcBef>
          <a:spcPct val="0"/>
        </a:spcBef>
        <a:spcAft>
          <a:spcPct val="0"/>
        </a:spcAft>
        <a:defRPr sz="16000">
          <a:solidFill>
            <a:srgbClr val="D20A14"/>
          </a:solidFill>
          <a:latin typeface="Arial" charset="0"/>
          <a:cs typeface="Arial" charset="0"/>
        </a:defRPr>
      </a:lvl9pPr>
    </p:titleStyle>
    <p:bodyStyle>
      <a:lvl1pPr marL="1493838" indent="-1493838" algn="l" defTabSz="3986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238500" indent="-1244600" algn="l" defTabSz="3986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4983163" indent="-995363" algn="l" defTabSz="3986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975475" indent="-995363" algn="l" defTabSz="3986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969375" indent="-995363" algn="l" defTabSz="3986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8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0962997" indent="-996638" algn="l" defTabSz="3986544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6269" indent="-996638" algn="l" defTabSz="3986544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7pPr>
      <a:lvl8pPr marL="14949541" indent="-996638" algn="l" defTabSz="3986544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8pPr>
      <a:lvl9pPr marL="16942812" indent="-996638" algn="l" defTabSz="3986544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86544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1pPr>
      <a:lvl2pPr marL="1993272" algn="l" defTabSz="3986544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3986544" algn="l" defTabSz="3986544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5979815" algn="l" defTabSz="3986544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7973087" algn="l" defTabSz="3986544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9966359" algn="l" defTabSz="3986544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1959631" algn="l" defTabSz="3986544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3952907" algn="l" defTabSz="3986544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5946178" algn="l" defTabSz="3986544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514475" y="1882775"/>
            <a:ext cx="27316113" cy="3819525"/>
          </a:xfrm>
        </p:spPr>
        <p:txBody>
          <a:bodyPr/>
          <a:lstStyle/>
          <a:p>
            <a:pPr eaLnBrk="1" hangingPunct="1"/>
            <a:endParaRPr lang="en-AU" altLang="en-US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14475" y="9090025"/>
            <a:ext cx="12958763" cy="32326263"/>
          </a:xfrm>
        </p:spPr>
        <p:txBody>
          <a:bodyPr/>
          <a:lstStyle/>
          <a:p>
            <a:pPr eaLnBrk="1" hangingPunct="1"/>
            <a:endParaRPr lang="en-AU" altLang="en-US" smtClean="0"/>
          </a:p>
        </p:txBody>
      </p:sp>
      <p:sp>
        <p:nvSpPr>
          <p:cNvPr id="30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5814675" y="9090025"/>
            <a:ext cx="12960350" cy="32380238"/>
          </a:xfrm>
        </p:spPr>
        <p:txBody>
          <a:bodyPr/>
          <a:lstStyle/>
          <a:p>
            <a:pPr eaLnBrk="1" hangingPunct="1"/>
            <a:endParaRPr lang="en-AU" altLang="en-US" smtClean="0"/>
          </a:p>
        </p:txBody>
      </p:sp>
      <p:sp>
        <p:nvSpPr>
          <p:cNvPr id="3077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560513" y="6024563"/>
            <a:ext cx="27270075" cy="2151062"/>
          </a:xfrm>
        </p:spPr>
        <p:txBody>
          <a:bodyPr/>
          <a:lstStyle/>
          <a:p>
            <a:pPr eaLnBrk="1" hangingPunct="1"/>
            <a:endParaRPr lang="en-AU" alt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Alfred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Hawkins, Gavin</dc:creator>
  <cp:lastModifiedBy>Thompson, Daniel</cp:lastModifiedBy>
  <cp:revision>25</cp:revision>
  <dcterms:created xsi:type="dcterms:W3CDTF">2016-07-07T06:46:00Z</dcterms:created>
  <dcterms:modified xsi:type="dcterms:W3CDTF">2018-05-30T05:54:13Z</dcterms:modified>
</cp:coreProperties>
</file>